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1628" r:id="rId5"/>
    <p:sldId id="1627" r:id="rId6"/>
    <p:sldId id="1631" r:id="rId7"/>
    <p:sldId id="1632" r:id="rId8"/>
    <p:sldId id="1633" r:id="rId9"/>
    <p:sldId id="1630" r:id="rId10"/>
    <p:sldId id="1624" r:id="rId1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ana Pohja" initials="JP" lastIdx="1" clrIdx="0">
    <p:extLst>
      <p:ext uri="{19B8F6BF-5375-455C-9EA6-DF929625EA0E}">
        <p15:presenceInfo xmlns:p15="http://schemas.microsoft.com/office/powerpoint/2012/main" userId="S::jaana.pohja@juko.fi::f7dd995a-8e6d-417c-8266-0ae295fa37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C0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9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u Huttunen" userId="e7ff4589-4f9f-4409-ba69-1a6ae619d99c" providerId="ADAL" clId="{4A1FEC47-688D-4DEF-A4DF-24F3445E89AF}"/>
    <pc:docChg chg="delSld">
      <pc:chgData name="Anu Huttunen" userId="e7ff4589-4f9f-4409-ba69-1a6ae619d99c" providerId="ADAL" clId="{4A1FEC47-688D-4DEF-A4DF-24F3445E89AF}" dt="2022-03-03T06:31:55.570" v="0" actId="47"/>
      <pc:docMkLst>
        <pc:docMk/>
      </pc:docMkLst>
      <pc:sldChg chg="del">
        <pc:chgData name="Anu Huttunen" userId="e7ff4589-4f9f-4409-ba69-1a6ae619d99c" providerId="ADAL" clId="{4A1FEC47-688D-4DEF-A4DF-24F3445E89AF}" dt="2022-03-03T06:31:55.570" v="0" actId="47"/>
        <pc:sldMkLst>
          <pc:docMk/>
          <pc:sldMk cId="1141662357" sldId="162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AD6515-3862-489C-A229-83562F91E37B}" type="datetimeFigureOut">
              <a:rPr lang="fi-FI" smtClean="0"/>
              <a:t>3.3.2022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4496A0-D5E7-43A9-A987-AB9A331745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7420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Kuva 13">
            <a:extLst>
              <a:ext uri="{FF2B5EF4-FFF2-40B4-BE49-F238E27FC236}">
                <a16:creationId xmlns:a16="http://schemas.microsoft.com/office/drawing/2014/main" id="{09F859C7-947E-4477-8ACE-4B7064A242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Ellipsi 7">
            <a:extLst>
              <a:ext uri="{FF2B5EF4-FFF2-40B4-BE49-F238E27FC236}">
                <a16:creationId xmlns:a16="http://schemas.microsoft.com/office/drawing/2014/main" id="{0A764EF4-061B-4DB9-A40A-2599C0B63AB1}"/>
              </a:ext>
            </a:extLst>
          </p:cNvPr>
          <p:cNvSpPr/>
          <p:nvPr userDrawn="1"/>
        </p:nvSpPr>
        <p:spPr>
          <a:xfrm>
            <a:off x="7462158" y="2350184"/>
            <a:ext cx="4939390" cy="4939390"/>
          </a:xfrm>
          <a:prstGeom prst="ellipse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8D43F8CA-36C8-4B75-AA11-0E73D8C71F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56072" y="5257800"/>
            <a:ext cx="4351564" cy="669471"/>
          </a:xfrm>
        </p:spPr>
        <p:txBody>
          <a:bodyPr>
            <a:noAutofit/>
          </a:bodyPr>
          <a:lstStyle>
            <a:lvl1pPr marL="0" indent="0" algn="ctr">
              <a:buNone/>
              <a:defRPr sz="2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C762633-64AE-45E5-8DB9-0FC68E97C68F}"/>
              </a:ext>
            </a:extLst>
          </p:cNvPr>
          <p:cNvCxnSpPr/>
          <p:nvPr userDrawn="1"/>
        </p:nvCxnSpPr>
        <p:spPr>
          <a:xfrm>
            <a:off x="9356272" y="5176157"/>
            <a:ext cx="111034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tsikko 1">
            <a:extLst>
              <a:ext uri="{FF2B5EF4-FFF2-40B4-BE49-F238E27FC236}">
                <a16:creationId xmlns:a16="http://schemas.microsoft.com/office/drawing/2014/main" id="{089563F6-ED8F-427D-86A1-3FEAB2D671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7596" y="3196205"/>
            <a:ext cx="3976382" cy="1889015"/>
          </a:xfrm>
        </p:spPr>
        <p:txBody>
          <a:bodyPr anchor="b">
            <a:normAutofit/>
          </a:bodyPr>
          <a:lstStyle>
            <a:lvl1pPr algn="ctr">
              <a:defRPr sz="34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70040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715F8CE-0175-40E8-9C7E-92FBAAA0F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847" y="457200"/>
            <a:ext cx="2212876" cy="1600200"/>
          </a:xfrm>
        </p:spPr>
        <p:txBody>
          <a:bodyPr anchor="b">
            <a:normAutofit/>
          </a:bodyPr>
          <a:lstStyle>
            <a:lvl1pPr>
              <a:defRPr sz="22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CE36A71E-CBD3-4314-9F81-760FB9949C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94551" y="987425"/>
            <a:ext cx="6362019" cy="4873625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dirty="0"/>
              <a:t>Lisää kuva napsauttamalla kuvaketta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A8990A9D-84E2-42D4-9CEA-74B60D3F19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351847" y="2057400"/>
            <a:ext cx="2212876" cy="381158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11ED1CCC-C980-4A41-BCDD-9ADD808FC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3695" y="6356350"/>
            <a:ext cx="2212876" cy="365125"/>
          </a:xfrm>
          <a:prstGeom prst="rect">
            <a:avLst/>
          </a:prstGeom>
        </p:spPr>
        <p:txBody>
          <a:bodyPr/>
          <a:lstStyle/>
          <a:p>
            <a:fld id="{03351748-72B0-488C-BBC2-3DB2D50BE95D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Päivämäärän paikkamerkki 3">
            <a:extLst>
              <a:ext uri="{FF2B5EF4-FFF2-40B4-BE49-F238E27FC236}">
                <a16:creationId xmlns:a16="http://schemas.microsoft.com/office/drawing/2014/main" id="{469D925A-B730-41FA-AECD-26EAB4A60E61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2351846" y="6356349"/>
            <a:ext cx="221287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FBCD14B3-D161-432F-AA88-F3EEA086E0C4}" type="datetimeFigureOut">
              <a:rPr lang="fi-FI" smtClean="0"/>
              <a:pPr/>
              <a:t>3.3.2022</a:t>
            </a:fld>
            <a:endParaRPr lang="fi-FI" dirty="0"/>
          </a:p>
        </p:txBody>
      </p:sp>
      <p:sp>
        <p:nvSpPr>
          <p:cNvPr id="12" name="Alatunnisteen paikkamerkki 4">
            <a:extLst>
              <a:ext uri="{FF2B5EF4-FFF2-40B4-BE49-F238E27FC236}">
                <a16:creationId xmlns:a16="http://schemas.microsoft.com/office/drawing/2014/main" id="{23D4789C-7961-469D-8DDA-DEC7FF3AB3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551" y="6356349"/>
            <a:ext cx="3319314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4700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7A12561-0E79-4C48-AC7A-7BB5020F9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847" y="365125"/>
            <a:ext cx="9404723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93E541B3-DA81-4B4C-8496-4C2CC52C8A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351847" y="1825625"/>
            <a:ext cx="9404724" cy="4351338"/>
          </a:xfrm>
        </p:spPr>
        <p:txBody>
          <a:bodyPr vert="eaVert">
            <a:normAutofit/>
          </a:bodyPr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77075223-9709-4580-A99F-E371A6724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3695" y="6356350"/>
            <a:ext cx="2212876" cy="365125"/>
          </a:xfrm>
          <a:prstGeom prst="rect">
            <a:avLst/>
          </a:prstGeom>
        </p:spPr>
        <p:txBody>
          <a:bodyPr/>
          <a:lstStyle/>
          <a:p>
            <a:fld id="{03351748-72B0-488C-BBC2-3DB2D50BE95D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Päivämäärän paikkamerkki 3">
            <a:extLst>
              <a:ext uri="{FF2B5EF4-FFF2-40B4-BE49-F238E27FC236}">
                <a16:creationId xmlns:a16="http://schemas.microsoft.com/office/drawing/2014/main" id="{8767F84A-8403-4C0B-9B6F-B13962125C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51846" y="6356349"/>
            <a:ext cx="221287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FBCD14B3-D161-432F-AA88-F3EEA086E0C4}" type="datetimeFigureOut">
              <a:rPr lang="fi-FI" smtClean="0"/>
              <a:pPr/>
              <a:t>3.3.2022</a:t>
            </a:fld>
            <a:endParaRPr lang="fi-FI" dirty="0"/>
          </a:p>
        </p:txBody>
      </p:sp>
      <p:sp>
        <p:nvSpPr>
          <p:cNvPr id="11" name="Alatunnisteen paikkamerkki 4">
            <a:extLst>
              <a:ext uri="{FF2B5EF4-FFF2-40B4-BE49-F238E27FC236}">
                <a16:creationId xmlns:a16="http://schemas.microsoft.com/office/drawing/2014/main" id="{D67D386F-D886-4914-B071-015BA4A8F1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551" y="6356349"/>
            <a:ext cx="3319314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81280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D5E65C47-EFDC-4677-A34D-9AF7F32D36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543694" y="365125"/>
            <a:ext cx="221287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C044062-D635-4FBE-8EA1-3474FC02B2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351847" y="365125"/>
            <a:ext cx="6362018" cy="5811838"/>
          </a:xfrm>
        </p:spPr>
        <p:txBody>
          <a:bodyPr vert="eaVert">
            <a:normAutofit/>
          </a:bodyPr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F90977DE-2F4A-4A5C-AD2F-DBD583B17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3695" y="6356350"/>
            <a:ext cx="2212876" cy="365125"/>
          </a:xfrm>
          <a:prstGeom prst="rect">
            <a:avLst/>
          </a:prstGeom>
        </p:spPr>
        <p:txBody>
          <a:bodyPr/>
          <a:lstStyle/>
          <a:p>
            <a:fld id="{03351748-72B0-488C-BBC2-3DB2D50BE95D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Päivämäärän paikkamerkki 3">
            <a:extLst>
              <a:ext uri="{FF2B5EF4-FFF2-40B4-BE49-F238E27FC236}">
                <a16:creationId xmlns:a16="http://schemas.microsoft.com/office/drawing/2014/main" id="{2765258B-72A0-439D-9AF9-4AEB484DEA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51846" y="6356349"/>
            <a:ext cx="221287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FBCD14B3-D161-432F-AA88-F3EEA086E0C4}" type="datetimeFigureOut">
              <a:rPr lang="fi-FI" smtClean="0"/>
              <a:pPr/>
              <a:t>3.3.2022</a:t>
            </a:fld>
            <a:endParaRPr lang="fi-FI" dirty="0"/>
          </a:p>
        </p:txBody>
      </p:sp>
      <p:sp>
        <p:nvSpPr>
          <p:cNvPr id="11" name="Alatunnisteen paikkamerkki 4">
            <a:extLst>
              <a:ext uri="{FF2B5EF4-FFF2-40B4-BE49-F238E27FC236}">
                <a16:creationId xmlns:a16="http://schemas.microsoft.com/office/drawing/2014/main" id="{C2527422-E51A-45CB-A723-7D8CAC18C2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551" y="6356349"/>
            <a:ext cx="3319314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75879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6FC0EED-ACF5-4C25-93FF-4A1394C48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846" y="365125"/>
            <a:ext cx="9404725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A209E9D-A9EA-4326-BC90-C2C3F7804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846" y="1825625"/>
            <a:ext cx="9404725" cy="435133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DC39848-DC8C-4925-B734-D298CD21F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3695" y="6356350"/>
            <a:ext cx="2212876" cy="365125"/>
          </a:xfrm>
          <a:prstGeom prst="rect">
            <a:avLst/>
          </a:prstGeom>
        </p:spPr>
        <p:txBody>
          <a:bodyPr/>
          <a:lstStyle/>
          <a:p>
            <a:fld id="{03351748-72B0-488C-BBC2-3DB2D50BE95D}" type="slidenum">
              <a:rPr lang="fi-FI" smtClean="0"/>
              <a:t>‹#›</a:t>
            </a:fld>
            <a:endParaRPr lang="fi-FI"/>
          </a:p>
        </p:txBody>
      </p:sp>
      <p:sp>
        <p:nvSpPr>
          <p:cNvPr id="7" name="Päivämäärän paikkamerkki 3">
            <a:extLst>
              <a:ext uri="{FF2B5EF4-FFF2-40B4-BE49-F238E27FC236}">
                <a16:creationId xmlns:a16="http://schemas.microsoft.com/office/drawing/2014/main" id="{7C112149-BAEF-4A0C-BB35-B977BEB50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51846" y="6356349"/>
            <a:ext cx="221287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FBCD14B3-D161-432F-AA88-F3EEA086E0C4}" type="datetimeFigureOut">
              <a:rPr lang="fi-FI" smtClean="0"/>
              <a:pPr/>
              <a:t>3.3.2022</a:t>
            </a:fld>
            <a:endParaRPr lang="fi-FI" dirty="0"/>
          </a:p>
        </p:txBody>
      </p:sp>
      <p:sp>
        <p:nvSpPr>
          <p:cNvPr id="8" name="Alatunnisteen paikkamerkki 4">
            <a:extLst>
              <a:ext uri="{FF2B5EF4-FFF2-40B4-BE49-F238E27FC236}">
                <a16:creationId xmlns:a16="http://schemas.microsoft.com/office/drawing/2014/main" id="{9E24575A-9750-4274-8D6B-5ED8DE0ECF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551" y="6356349"/>
            <a:ext cx="3319314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50994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8B93567-68EA-4701-86BE-8CBFA112D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847" y="1709738"/>
            <a:ext cx="9404724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20A9DAE-165E-48DB-9B6C-336451C3B5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51847" y="4589463"/>
            <a:ext cx="9404724" cy="1500187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11" name="Dian numeron paikkamerkki 5">
            <a:extLst>
              <a:ext uri="{FF2B5EF4-FFF2-40B4-BE49-F238E27FC236}">
                <a16:creationId xmlns:a16="http://schemas.microsoft.com/office/drawing/2014/main" id="{BDF11C7E-D297-45A3-8996-8E19DDA48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3695" y="6356350"/>
            <a:ext cx="2212876" cy="365125"/>
          </a:xfrm>
          <a:prstGeom prst="rect">
            <a:avLst/>
          </a:prstGeom>
        </p:spPr>
        <p:txBody>
          <a:bodyPr/>
          <a:lstStyle/>
          <a:p>
            <a:fld id="{03351748-72B0-488C-BBC2-3DB2D50BE95D}" type="slidenum">
              <a:rPr lang="fi-FI" smtClean="0"/>
              <a:t>‹#›</a:t>
            </a:fld>
            <a:endParaRPr lang="fi-FI"/>
          </a:p>
        </p:txBody>
      </p:sp>
      <p:sp>
        <p:nvSpPr>
          <p:cNvPr id="7" name="Päivämäärän paikkamerkki 3">
            <a:extLst>
              <a:ext uri="{FF2B5EF4-FFF2-40B4-BE49-F238E27FC236}">
                <a16:creationId xmlns:a16="http://schemas.microsoft.com/office/drawing/2014/main" id="{8C4A1843-206F-4887-8357-29EE68C92C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51846" y="6356349"/>
            <a:ext cx="221287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FBCD14B3-D161-432F-AA88-F3EEA086E0C4}" type="datetimeFigureOut">
              <a:rPr lang="fi-FI" smtClean="0"/>
              <a:pPr/>
              <a:t>3.3.2022</a:t>
            </a:fld>
            <a:endParaRPr lang="fi-FI" dirty="0"/>
          </a:p>
        </p:txBody>
      </p:sp>
      <p:sp>
        <p:nvSpPr>
          <p:cNvPr id="8" name="Alatunnisteen paikkamerkki 4">
            <a:extLst>
              <a:ext uri="{FF2B5EF4-FFF2-40B4-BE49-F238E27FC236}">
                <a16:creationId xmlns:a16="http://schemas.microsoft.com/office/drawing/2014/main" id="{8C4A904E-9067-4C92-8A04-4D39184E00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551" y="6356349"/>
            <a:ext cx="3319314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00591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B126DF3-5609-46EE-8A15-293128ACA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314" y="365125"/>
            <a:ext cx="9405257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2B5678E-8DE5-46BD-A719-4AAA10F582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51315" y="1825625"/>
            <a:ext cx="4620986" cy="4351338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616597F-7FED-43E3-93A6-281B9E9C61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35585" y="1825625"/>
            <a:ext cx="4620986" cy="4351338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16D2210D-44EE-485E-B4ED-16DDFE37F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3695" y="6356350"/>
            <a:ext cx="2212876" cy="365125"/>
          </a:xfrm>
          <a:prstGeom prst="rect">
            <a:avLst/>
          </a:prstGeom>
        </p:spPr>
        <p:txBody>
          <a:bodyPr/>
          <a:lstStyle/>
          <a:p>
            <a:fld id="{03351748-72B0-488C-BBC2-3DB2D50BE95D}" type="slidenum">
              <a:rPr lang="fi-FI" smtClean="0"/>
              <a:t>‹#›</a:t>
            </a:fld>
            <a:endParaRPr lang="fi-FI"/>
          </a:p>
        </p:txBody>
      </p:sp>
      <p:sp>
        <p:nvSpPr>
          <p:cNvPr id="14" name="Päivämäärän paikkamerkki 3">
            <a:extLst>
              <a:ext uri="{FF2B5EF4-FFF2-40B4-BE49-F238E27FC236}">
                <a16:creationId xmlns:a16="http://schemas.microsoft.com/office/drawing/2014/main" id="{BBA97F10-E95B-42B3-A3C6-2B6EB721E70B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2351846" y="6356349"/>
            <a:ext cx="221287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FBCD14B3-D161-432F-AA88-F3EEA086E0C4}" type="datetimeFigureOut">
              <a:rPr lang="fi-FI" smtClean="0"/>
              <a:pPr/>
              <a:t>3.3.2022</a:t>
            </a:fld>
            <a:endParaRPr lang="fi-FI" dirty="0"/>
          </a:p>
        </p:txBody>
      </p:sp>
      <p:sp>
        <p:nvSpPr>
          <p:cNvPr id="15" name="Alatunnisteen paikkamerkki 4">
            <a:extLst>
              <a:ext uri="{FF2B5EF4-FFF2-40B4-BE49-F238E27FC236}">
                <a16:creationId xmlns:a16="http://schemas.microsoft.com/office/drawing/2014/main" id="{7C9E54B1-E4EE-445F-906E-CAFC0897EC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551" y="6356349"/>
            <a:ext cx="3319314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81050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0F99999-5954-4C68-A445-53E275534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313" y="365125"/>
            <a:ext cx="9405257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EF07E4F-3D6B-4CC1-BD39-AA798CFA40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51313" y="1681163"/>
            <a:ext cx="4620986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2BAC9B8-D034-4E7C-8F0F-EBEF76E06E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351313" y="2505075"/>
            <a:ext cx="4620986" cy="3684588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E83FF0D-6277-4100-8299-D8118625EF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135584" y="1681163"/>
            <a:ext cx="4620986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C88CC404-9C40-4E8A-A3E2-35B3D60025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135584" y="2505075"/>
            <a:ext cx="4620986" cy="3684588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2" name="Dian numeron paikkamerkki 5">
            <a:extLst>
              <a:ext uri="{FF2B5EF4-FFF2-40B4-BE49-F238E27FC236}">
                <a16:creationId xmlns:a16="http://schemas.microsoft.com/office/drawing/2014/main" id="{3A6D0B4E-3546-45A9-BFD4-14B36B2D5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3695" y="6356350"/>
            <a:ext cx="2212876" cy="365125"/>
          </a:xfrm>
          <a:prstGeom prst="rect">
            <a:avLst/>
          </a:prstGeom>
        </p:spPr>
        <p:txBody>
          <a:bodyPr/>
          <a:lstStyle/>
          <a:p>
            <a:fld id="{03351748-72B0-488C-BBC2-3DB2D50BE95D}" type="slidenum">
              <a:rPr lang="fi-FI" smtClean="0"/>
              <a:t>‹#›</a:t>
            </a:fld>
            <a:endParaRPr lang="fi-FI"/>
          </a:p>
        </p:txBody>
      </p:sp>
      <p:sp>
        <p:nvSpPr>
          <p:cNvPr id="16" name="Päivämäärän paikkamerkki 3">
            <a:extLst>
              <a:ext uri="{FF2B5EF4-FFF2-40B4-BE49-F238E27FC236}">
                <a16:creationId xmlns:a16="http://schemas.microsoft.com/office/drawing/2014/main" id="{4B55A22C-0C15-4A43-9676-1A0AC055B8D7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2351846" y="6356349"/>
            <a:ext cx="221287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FBCD14B3-D161-432F-AA88-F3EEA086E0C4}" type="datetimeFigureOut">
              <a:rPr lang="fi-FI" smtClean="0"/>
              <a:pPr/>
              <a:t>3.3.2022</a:t>
            </a:fld>
            <a:endParaRPr lang="fi-FI" dirty="0"/>
          </a:p>
        </p:txBody>
      </p:sp>
      <p:sp>
        <p:nvSpPr>
          <p:cNvPr id="17" name="Alatunnisteen paikkamerkki 4">
            <a:extLst>
              <a:ext uri="{FF2B5EF4-FFF2-40B4-BE49-F238E27FC236}">
                <a16:creationId xmlns:a16="http://schemas.microsoft.com/office/drawing/2014/main" id="{3A41F71F-10C4-45FB-8F98-17FAF1526F6F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5394551" y="6356349"/>
            <a:ext cx="3319314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03872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C84089C-ACF4-4A95-AAFD-F4319AAF7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847" y="365125"/>
            <a:ext cx="9404724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1E833EDE-F1C6-4FD3-ACD9-3515709E9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3695" y="6356350"/>
            <a:ext cx="2212876" cy="365125"/>
          </a:xfrm>
          <a:prstGeom prst="rect">
            <a:avLst/>
          </a:prstGeom>
        </p:spPr>
        <p:txBody>
          <a:bodyPr/>
          <a:lstStyle/>
          <a:p>
            <a:fld id="{03351748-72B0-488C-BBC2-3DB2D50BE95D}" type="slidenum">
              <a:rPr lang="fi-FI" smtClean="0"/>
              <a:t>‹#›</a:t>
            </a:fld>
            <a:endParaRPr lang="fi-FI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AB5A7E1D-F245-4EE7-824F-7AFAFA403C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51846" y="6356349"/>
            <a:ext cx="221287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FBCD14B3-D161-432F-AA88-F3EEA086E0C4}" type="datetimeFigureOut">
              <a:rPr lang="fi-FI" smtClean="0"/>
              <a:pPr/>
              <a:t>3.3.2022</a:t>
            </a:fld>
            <a:endParaRPr lang="fi-FI" dirty="0"/>
          </a:p>
        </p:txBody>
      </p:sp>
      <p:sp>
        <p:nvSpPr>
          <p:cNvPr id="10" name="Alatunnisteen paikkamerkki 4">
            <a:extLst>
              <a:ext uri="{FF2B5EF4-FFF2-40B4-BE49-F238E27FC236}">
                <a16:creationId xmlns:a16="http://schemas.microsoft.com/office/drawing/2014/main" id="{2491CCB2-3CA6-4C5F-BC94-5F851C7800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551" y="6356349"/>
            <a:ext cx="3319314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81712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84090ED8-B05D-4C4E-B41B-4B6EF8650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3695" y="6356350"/>
            <a:ext cx="2212876" cy="365125"/>
          </a:xfrm>
          <a:prstGeom prst="rect">
            <a:avLst/>
          </a:prstGeom>
        </p:spPr>
        <p:txBody>
          <a:bodyPr/>
          <a:lstStyle/>
          <a:p>
            <a:fld id="{03351748-72B0-488C-BBC2-3DB2D50BE95D}" type="slidenum">
              <a:rPr lang="fi-FI" smtClean="0"/>
              <a:t>‹#›</a:t>
            </a:fld>
            <a:endParaRPr lang="fi-FI"/>
          </a:p>
        </p:txBody>
      </p:sp>
      <p:sp>
        <p:nvSpPr>
          <p:cNvPr id="8" name="Päivämäärän paikkamerkki 3">
            <a:extLst>
              <a:ext uri="{FF2B5EF4-FFF2-40B4-BE49-F238E27FC236}">
                <a16:creationId xmlns:a16="http://schemas.microsoft.com/office/drawing/2014/main" id="{2F1476E4-145E-4B9F-94C4-FC23BB59A1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51846" y="6356349"/>
            <a:ext cx="221287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FBCD14B3-D161-432F-AA88-F3EEA086E0C4}" type="datetimeFigureOut">
              <a:rPr lang="fi-FI" smtClean="0"/>
              <a:pPr/>
              <a:t>3.3.2022</a:t>
            </a:fld>
            <a:endParaRPr lang="fi-FI" dirty="0"/>
          </a:p>
        </p:txBody>
      </p:sp>
      <p:sp>
        <p:nvSpPr>
          <p:cNvPr id="9" name="Alatunnisteen paikkamerkki 4">
            <a:extLst>
              <a:ext uri="{FF2B5EF4-FFF2-40B4-BE49-F238E27FC236}">
                <a16:creationId xmlns:a16="http://schemas.microsoft.com/office/drawing/2014/main" id="{888222AB-1EBA-430C-B699-38CA540FFF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551" y="6356349"/>
            <a:ext cx="3319314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4728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 logo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84090ED8-B05D-4C4E-B41B-4B6EF8650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3695" y="6356350"/>
            <a:ext cx="2212876" cy="365125"/>
          </a:xfrm>
          <a:prstGeom prst="rect">
            <a:avLst/>
          </a:prstGeom>
        </p:spPr>
        <p:txBody>
          <a:bodyPr/>
          <a:lstStyle/>
          <a:p>
            <a:fld id="{03351748-72B0-488C-BBC2-3DB2D50BE95D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Picture 6" descr="Juko_logo2.png">
            <a:extLst>
              <a:ext uri="{FF2B5EF4-FFF2-40B4-BE49-F238E27FC236}">
                <a16:creationId xmlns:a16="http://schemas.microsoft.com/office/drawing/2014/main" id="{D8D4CF52-93D6-4F53-A412-4193B5C61A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2382" y="6132874"/>
            <a:ext cx="137961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CE5F37AC-EE55-4E3E-B1E8-AF2D157942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51846" y="6356349"/>
            <a:ext cx="221287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FBCD14B3-D161-432F-AA88-F3EEA086E0C4}" type="datetimeFigureOut">
              <a:rPr lang="fi-FI" smtClean="0"/>
              <a:pPr/>
              <a:t>3.3.2022</a:t>
            </a:fld>
            <a:endParaRPr lang="fi-FI" dirty="0"/>
          </a:p>
        </p:txBody>
      </p:sp>
      <p:sp>
        <p:nvSpPr>
          <p:cNvPr id="10" name="Alatunnisteen paikkamerkki 4">
            <a:extLst>
              <a:ext uri="{FF2B5EF4-FFF2-40B4-BE49-F238E27FC236}">
                <a16:creationId xmlns:a16="http://schemas.microsoft.com/office/drawing/2014/main" id="{53A7292B-9697-4B98-BEED-B2CA7DA89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551" y="6356349"/>
            <a:ext cx="3319314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19275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D74DF4B-FB7E-4CD8-83D0-34453CF95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847" y="457200"/>
            <a:ext cx="2212876" cy="1600200"/>
          </a:xfrm>
        </p:spPr>
        <p:txBody>
          <a:bodyPr anchor="b">
            <a:normAutofit/>
          </a:bodyPr>
          <a:lstStyle>
            <a:lvl1pPr>
              <a:defRPr sz="22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61C9526-90C1-42BD-A0F5-C9061207A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4551" y="987425"/>
            <a:ext cx="6362019" cy="4873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2C0FC79-AF49-4D5B-B24A-F85A748A79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351847" y="2057400"/>
            <a:ext cx="2212876" cy="381158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B4C16C9E-4822-4337-97AD-FD084811E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3695" y="6356350"/>
            <a:ext cx="2212876" cy="365125"/>
          </a:xfrm>
          <a:prstGeom prst="rect">
            <a:avLst/>
          </a:prstGeom>
        </p:spPr>
        <p:txBody>
          <a:bodyPr/>
          <a:lstStyle/>
          <a:p>
            <a:fld id="{03351748-72B0-488C-BBC2-3DB2D50BE95D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Päivämäärän paikkamerkki 3">
            <a:extLst>
              <a:ext uri="{FF2B5EF4-FFF2-40B4-BE49-F238E27FC236}">
                <a16:creationId xmlns:a16="http://schemas.microsoft.com/office/drawing/2014/main" id="{2BA8861E-ED50-41F9-96F0-5A47D1B24F78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2351846" y="6356349"/>
            <a:ext cx="221287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FBCD14B3-D161-432F-AA88-F3EEA086E0C4}" type="datetimeFigureOut">
              <a:rPr lang="fi-FI" smtClean="0"/>
              <a:pPr/>
              <a:t>3.3.2022</a:t>
            </a:fld>
            <a:endParaRPr lang="fi-FI" dirty="0"/>
          </a:p>
        </p:txBody>
      </p:sp>
      <p:sp>
        <p:nvSpPr>
          <p:cNvPr id="12" name="Alatunnisteen paikkamerkki 4">
            <a:extLst>
              <a:ext uri="{FF2B5EF4-FFF2-40B4-BE49-F238E27FC236}">
                <a16:creationId xmlns:a16="http://schemas.microsoft.com/office/drawing/2014/main" id="{48E6BE0E-4A96-4C95-84E8-70F78EB832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551" y="6356349"/>
            <a:ext cx="3319314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1490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431C48D-5B33-4DDB-8330-5DB0CA320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847" y="365125"/>
            <a:ext cx="94047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0AE89BD-72FE-42D1-9615-A60F0AAFD9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51847" y="1825625"/>
            <a:ext cx="940472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CCBCB074-6E5C-463E-93B1-E7179E351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543695" y="6356350"/>
            <a:ext cx="221287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03351748-72B0-488C-BBC2-3DB2D50BE95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4" name="Kuva 13">
            <a:extLst>
              <a:ext uri="{FF2B5EF4-FFF2-40B4-BE49-F238E27FC236}">
                <a16:creationId xmlns:a16="http://schemas.microsoft.com/office/drawing/2014/main" id="{9DEB6AC9-05EA-4172-972A-71A2B972D4A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830" r="7482"/>
          <a:stretch/>
        </p:blipFill>
        <p:spPr>
          <a:xfrm>
            <a:off x="-1" y="0"/>
            <a:ext cx="1912691" cy="6858000"/>
          </a:xfrm>
          <a:prstGeom prst="rect">
            <a:avLst/>
          </a:prstGeom>
        </p:spPr>
      </p:pic>
      <p:sp>
        <p:nvSpPr>
          <p:cNvPr id="11" name="Päivämäärän paikkamerkki 3">
            <a:extLst>
              <a:ext uri="{FF2B5EF4-FFF2-40B4-BE49-F238E27FC236}">
                <a16:creationId xmlns:a16="http://schemas.microsoft.com/office/drawing/2014/main" id="{FA7B2A08-F7D7-422B-A9BD-DA5EE4C3BF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51846" y="6356349"/>
            <a:ext cx="221287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FBCD14B3-D161-432F-AA88-F3EEA086E0C4}" type="datetimeFigureOut">
              <a:rPr lang="fi-FI" smtClean="0"/>
              <a:pPr/>
              <a:t>3.3.2022</a:t>
            </a:fld>
            <a:endParaRPr lang="fi-FI" dirty="0"/>
          </a:p>
        </p:txBody>
      </p:sp>
      <p:sp>
        <p:nvSpPr>
          <p:cNvPr id="12" name="Alatunnisteen paikkamerkki 4">
            <a:extLst>
              <a:ext uri="{FF2B5EF4-FFF2-40B4-BE49-F238E27FC236}">
                <a16:creationId xmlns:a16="http://schemas.microsoft.com/office/drawing/2014/main" id="{45FEE285-DE19-4E62-9ED5-32207455DF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551" y="6356349"/>
            <a:ext cx="3319314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77606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8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1">
            <a:extLst>
              <a:ext uri="{FF2B5EF4-FFF2-40B4-BE49-F238E27FC236}">
                <a16:creationId xmlns:a16="http://schemas.microsoft.com/office/drawing/2014/main" id="{8E011316-86BD-4555-9185-FA89773DD8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7975" y="3195638"/>
            <a:ext cx="3976688" cy="1889125"/>
          </a:xfrm>
        </p:spPr>
        <p:txBody>
          <a:bodyPr>
            <a:normAutofit/>
          </a:bodyPr>
          <a:lstStyle/>
          <a:p>
            <a:endParaRPr lang="fi-FI" sz="4000" dirty="0"/>
          </a:p>
        </p:txBody>
      </p:sp>
      <p:sp>
        <p:nvSpPr>
          <p:cNvPr id="5" name="Alaotsikko 2">
            <a:extLst>
              <a:ext uri="{FF2B5EF4-FFF2-40B4-BE49-F238E27FC236}">
                <a16:creationId xmlns:a16="http://schemas.microsoft.com/office/drawing/2014/main" id="{C948A9C9-FB8C-40BE-A72F-163684BEE2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40650" y="5342205"/>
            <a:ext cx="4351338" cy="931986"/>
          </a:xfrm>
        </p:spPr>
        <p:txBody>
          <a:bodyPr>
            <a:normAutofit/>
          </a:bodyPr>
          <a:lstStyle/>
          <a:p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3905868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0DC1AD4-5D89-4A26-B62E-E3C94ED9F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9643" y="882113"/>
            <a:ext cx="9404725" cy="2546887"/>
          </a:xfrm>
        </p:spPr>
        <p:txBody>
          <a:bodyPr/>
          <a:lstStyle/>
          <a:p>
            <a:pPr algn="ctr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38257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1">
            <a:extLst>
              <a:ext uri="{FF2B5EF4-FFF2-40B4-BE49-F238E27FC236}">
                <a16:creationId xmlns:a16="http://schemas.microsoft.com/office/drawing/2014/main" id="{36CFF350-B8C0-4466-AD32-EC4D8760B676}"/>
              </a:ext>
            </a:extLst>
          </p:cNvPr>
          <p:cNvSpPr txBox="1">
            <a:spLocks/>
          </p:cNvSpPr>
          <p:nvPr/>
        </p:nvSpPr>
        <p:spPr>
          <a:xfrm>
            <a:off x="2351846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6" name="Sisällön paikkamerkki 2">
            <a:extLst>
              <a:ext uri="{FF2B5EF4-FFF2-40B4-BE49-F238E27FC236}">
                <a16:creationId xmlns:a16="http://schemas.microsoft.com/office/drawing/2014/main" id="{504D135F-D9F6-42B8-B69C-82BAA25E2CA2}"/>
              </a:ext>
            </a:extLst>
          </p:cNvPr>
          <p:cNvSpPr txBox="1">
            <a:spLocks/>
          </p:cNvSpPr>
          <p:nvPr/>
        </p:nvSpPr>
        <p:spPr>
          <a:xfrm>
            <a:off x="2351846" y="1622914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i-FI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3267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1">
            <a:extLst>
              <a:ext uri="{FF2B5EF4-FFF2-40B4-BE49-F238E27FC236}">
                <a16:creationId xmlns:a16="http://schemas.microsoft.com/office/drawing/2014/main" id="{F90843A4-E1C1-48D2-9191-27C724BFC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0100" y="379192"/>
            <a:ext cx="9135794" cy="1325563"/>
          </a:xfrm>
        </p:spPr>
        <p:txBody>
          <a:bodyPr>
            <a:normAutofit/>
          </a:bodyPr>
          <a:lstStyle/>
          <a:p>
            <a:endParaRPr lang="fi-FI" sz="4400" dirty="0"/>
          </a:p>
        </p:txBody>
      </p:sp>
      <p:sp>
        <p:nvSpPr>
          <p:cNvPr id="5" name="Sisällön paikkamerkki 2">
            <a:extLst>
              <a:ext uri="{FF2B5EF4-FFF2-40B4-BE49-F238E27FC236}">
                <a16:creationId xmlns:a16="http://schemas.microsoft.com/office/drawing/2014/main" id="{A0D21B64-BF42-4682-B44E-7AA4150937DB}"/>
              </a:ext>
            </a:extLst>
          </p:cNvPr>
          <p:cNvSpPr txBox="1">
            <a:spLocks/>
          </p:cNvSpPr>
          <p:nvPr/>
        </p:nvSpPr>
        <p:spPr>
          <a:xfrm>
            <a:off x="2480100" y="170475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i-FI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2120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1">
            <a:extLst>
              <a:ext uri="{FF2B5EF4-FFF2-40B4-BE49-F238E27FC236}">
                <a16:creationId xmlns:a16="http://schemas.microsoft.com/office/drawing/2014/main" id="{1E36E720-C215-4505-823E-E18B66F6F3DD}"/>
              </a:ext>
            </a:extLst>
          </p:cNvPr>
          <p:cNvSpPr txBox="1">
            <a:spLocks/>
          </p:cNvSpPr>
          <p:nvPr/>
        </p:nvSpPr>
        <p:spPr>
          <a:xfrm>
            <a:off x="2427850" y="505803"/>
            <a:ext cx="833393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8268B88A-583C-4121-81B3-06ACD5011C60}"/>
              </a:ext>
            </a:extLst>
          </p:cNvPr>
          <p:cNvSpPr txBox="1">
            <a:spLocks/>
          </p:cNvSpPr>
          <p:nvPr/>
        </p:nvSpPr>
        <p:spPr>
          <a:xfrm>
            <a:off x="2427850" y="163441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i-FI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9754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otsikko 1">
            <a:extLst>
              <a:ext uri="{FF2B5EF4-FFF2-40B4-BE49-F238E27FC236}">
                <a16:creationId xmlns:a16="http://schemas.microsoft.com/office/drawing/2014/main" id="{E675B61E-8C2F-489E-BBA3-CDD95476CC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9B9D8E46-4AA9-49D4-A325-D005059558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3281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4497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ukautettu 1">
      <a:majorFont>
        <a:latin typeface="Calibri Light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KO_yleisPP_181121  -  Vain luku" id="{22E69B4B-3363-483F-BAE9-0249F286A8A3}" vid="{C8AD478D-C18A-452D-9532-2879BA108631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0CD3BF3FE4CDA04ABD792AAC0BA0F3C7" ma:contentTypeVersion="12" ma:contentTypeDescription="Luo uusi asiakirja." ma:contentTypeScope="" ma:versionID="474830ec84b65772bbf5e6f222a22f70">
  <xsd:schema xmlns:xsd="http://www.w3.org/2001/XMLSchema" xmlns:xs="http://www.w3.org/2001/XMLSchema" xmlns:p="http://schemas.microsoft.com/office/2006/metadata/properties" xmlns:ns2="8ae3980d-eeaf-4746-a554-795a9c167a2c" xmlns:ns3="da23b2a8-8b13-4689-8dd1-65c81f4dd98b" targetNamespace="http://schemas.microsoft.com/office/2006/metadata/properties" ma:root="true" ma:fieldsID="3fbbada99a227cafe4bcb9da943d1ba0" ns2:_="" ns3:_="">
    <xsd:import namespace="8ae3980d-eeaf-4746-a554-795a9c167a2c"/>
    <xsd:import namespace="da23b2a8-8b13-4689-8dd1-65c81f4dd9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e3980d-eeaf-4746-a554-795a9c167a2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23b2a8-8b13-4689-8dd1-65c81f4dd98b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B15A3EC-5833-4E2F-A449-9BAE4A36DDF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596F757-258B-45C0-B7C2-5073EFBF39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e3980d-eeaf-4746-a554-795a9c167a2c"/>
    <ds:schemaRef ds:uri="da23b2a8-8b13-4689-8dd1-65c81f4dd9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B851984-7E35-4F95-B378-94B2C0B7E52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999</TotalTime>
  <Words>0</Words>
  <Application>Microsoft Office PowerPoint</Application>
  <PresentationFormat>Laajakuva</PresentationFormat>
  <Paragraphs>0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Office-teema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Jaana Pohja</dc:creator>
  <cp:lastModifiedBy>Anu Huttunen</cp:lastModifiedBy>
  <cp:revision>63</cp:revision>
  <dcterms:created xsi:type="dcterms:W3CDTF">2021-09-01T08:44:28Z</dcterms:created>
  <dcterms:modified xsi:type="dcterms:W3CDTF">2022-03-03T06:32:14Z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0x0101000CD3BF3FE4CDA04ABD792AAC0BA0F3C7</vt:lpwstr>
  </property>
</Properties>
</file>